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6"/>
  </p:handoutMasterIdLst>
  <p:sldIdLst>
    <p:sldId id="256" r:id="rId2"/>
    <p:sldId id="271" r:id="rId3"/>
    <p:sldId id="257" r:id="rId4"/>
    <p:sldId id="268" r:id="rId5"/>
    <p:sldId id="264" r:id="rId6"/>
    <p:sldId id="262" r:id="rId7"/>
    <p:sldId id="261" r:id="rId8"/>
    <p:sldId id="260" r:id="rId9"/>
    <p:sldId id="258" r:id="rId10"/>
    <p:sldId id="259" r:id="rId11"/>
    <p:sldId id="263" r:id="rId12"/>
    <p:sldId id="265" r:id="rId13"/>
    <p:sldId id="270" r:id="rId14"/>
    <p:sldId id="266" r:id="rId15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66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6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9C9ADF-0007-4610-8A81-745F3CB1CA3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ECF10E-C421-4F05-BB93-7A177D7CD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83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4432-1155-42C3-9383-B31EEC3805E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A229-ADF9-4767-80C0-F5400BC99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667A-3094-4AF1-8866-7EE55A41F7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5ECA3-42DF-4EE8-9283-FBDCE1CCB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E2B8A-A327-4C90-828F-21051A3662B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5968-7551-43EF-A0E0-FAB8B61D1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5532-5482-47D9-BC28-997EA1DCEE9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60E7-9C7F-4283-A710-6110039A9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DB693-5CA0-4B04-AA65-A93B2865617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D5B-9B48-42F9-9354-6CD2F304D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93BD-31BB-4824-876E-8DE3F00B202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FD4B0-4442-4287-80B0-6A764A2D7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84265-6977-49DA-9D53-784F655AB9B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9CF3B-D0E9-4D47-980B-5F5C9A3B4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A030-B5CE-41A9-8BC9-4E59029E47C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93D3A-87C2-4D3D-A1D5-403826AC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15CA-D701-4302-BE4D-D49FFA3E9AE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45B3D-F57B-403A-A609-CADD4D60C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8ED44-C0FA-4F4B-B973-CDE47901CDD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EA726-E337-4272-9E06-767E8B246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D857-2C27-40C7-AA7C-62ABCA4B878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76FC-7A36-455D-908B-89DC74B3B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FE72DE-46B6-4B49-9BEF-6DA3D231018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C5638D-34BA-4714-A72E-7A1D3986F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253560" y="2811443"/>
            <a:ext cx="7393662" cy="4927639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12953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όταν ακούω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κάποιον να μου μιλάει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μόνο να χαμογελάσεις.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738" y="74612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60400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ευγενικό να αποχαιρετάς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κάποιον 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φεύγει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όταν φεύγεις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εσύ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ένα μέρος.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6431" y="549275"/>
            <a:ext cx="5532438" cy="36877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74687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μπορείς να του ευχηθείς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/>
              <a:t>«</a:t>
            </a:r>
            <a:r>
              <a:rPr lang="el-GR" sz="2000" b="1" dirty="0"/>
              <a:t>Καλό απόγευμα</a:t>
            </a:r>
            <a:r>
              <a:rPr lang="el-GR" sz="2000" b="1" dirty="0" smtClean="0"/>
              <a:t>», </a:t>
            </a:r>
            <a:r>
              <a:rPr lang="el-GR" sz="2000" b="1" dirty="0"/>
              <a:t>εάν είναι </a:t>
            </a:r>
            <a:r>
              <a:rPr lang="el-GR" sz="2000" b="1" dirty="0" smtClean="0"/>
              <a:t>απόγευμα, </a:t>
            </a:r>
            <a:br>
              <a:rPr lang="el-GR" sz="2000" b="1" dirty="0" smtClean="0"/>
            </a:br>
            <a:r>
              <a:rPr lang="el-GR" sz="2000" b="1" dirty="0" smtClean="0"/>
              <a:t>ή «Καληνύχτα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εάν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βράδυ.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6106" y="488950"/>
            <a:ext cx="5681663" cy="37877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672306" y="4689475"/>
            <a:ext cx="5524500" cy="21097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Καλό ταξίδι», εάν πάει κάπου μακριά.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4038" y="481013"/>
            <a:ext cx="5761037" cy="38401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66750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να χαιρετάς και να αποχαιρετάς κάποιον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πολύ όμορφο και ευγενικό.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19944" y="439738"/>
            <a:ext cx="5695950" cy="37973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 rtlCol="0">
            <a:normAutofit/>
          </a:bodyPr>
          <a:lstStyle/>
          <a:p>
            <a:pPr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ευγενικό να χαιρετάς τους άλλους.</a:t>
            </a:r>
            <a:endParaRPr lang="en-US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727075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βλέπω κάποιον που γνωρίζω,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χαιρετώ.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άνθρωποι χαιρετάνε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γνωστούς τους.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68363" y="557213"/>
            <a:ext cx="5480050" cy="36528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πολλοί τρόποι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χαιρετήσεις κάποιον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πεις «Γεια σου»,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Καλημέρα» ή «Καλησπέρα»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Μπορείς ακόμη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τον ρωτήσεις: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κάνεις;»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6425" y="369888"/>
            <a:ext cx="5810250" cy="3873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29456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Πολλές φορές, μπορείς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δώσεις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χέρι σου σε κάποιον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το κουνήσεις απαλά.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68338" y="447675"/>
            <a:ext cx="5646737" cy="3763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Άλλες φορές, μπορείς, όταν τον δεις,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πάρεις μια μικρή αγκαλιά.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49263" y="404813"/>
            <a:ext cx="5992812" cy="39941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96119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να τον φιλήσεις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απαλά στο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μάγουλο.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2600" y="338138"/>
            <a:ext cx="5951538" cy="39671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Άλλοτε πάλι μπορείς να χαιρετήσεις κάποιον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απλά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το να σηκώσεις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χέρι ψηλά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κουνήσεις το κεφάλι.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735013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</TotalTime>
  <Words>90</Words>
  <Application>Microsoft Office PowerPoint</Application>
  <PresentationFormat>Προσαρμογή</PresentationFormat>
  <Paragraphs>13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42</cp:revision>
  <dcterms:created xsi:type="dcterms:W3CDTF">2018-01-30T12:13:28Z</dcterms:created>
  <dcterms:modified xsi:type="dcterms:W3CDTF">2020-02-25T09:12:55Z</dcterms:modified>
</cp:coreProperties>
</file>